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70" r:id="rId9"/>
    <p:sldId id="269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</p:sldIdLst>
  <p:sldSz cx="7556500" cy="10693400"/>
  <p:notesSz cx="6858000" cy="9144000"/>
  <p:embeddedFontLst>
    <p:embeddedFont>
      <p:font typeface="Barlow Semi Condensed" panose="00000506000000000000" pitchFamily="2" charset="0"/>
      <p:regular r:id="rId20"/>
      <p:bold r:id="rId21"/>
      <p:italic r:id="rId22"/>
      <p:boldItalic r:id="rId23"/>
    </p:embeddedFont>
    <p:embeddedFont>
      <p:font typeface="Consolas" panose="020B0609020204030204" pitchFamily="49" charset="0"/>
      <p:regular r:id="rId24"/>
      <p:bold r:id="rId25"/>
      <p:italic r:id="rId26"/>
      <p:boldItalic r:id="rId27"/>
    </p:embeddedFont>
    <p:embeddedFont>
      <p:font typeface="Space Mono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" roundtripDataSignature="AMtx7mjpBo0C3a/5nHzSN/xfaEnGZMNQ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F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BA7E6C-B068-5EF2-E69C-BD1CFB0CC097}" v="96" dt="2025-12-01T13:18:50.777"/>
    <p1510:client id="{C9955482-76B9-43E8-45D2-35B45F5A785F}" v="71" dt="2025-12-01T13:21:13.8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customschemas.google.com/relationships/presentationmetadata" Target="metadata"/><Relationship Id="rId21" Type="http://schemas.openxmlformats.org/officeDocument/2006/relationships/font" Target="fonts/font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>
          <a:extLst>
            <a:ext uri="{FF2B5EF4-FFF2-40B4-BE49-F238E27FC236}">
              <a16:creationId xmlns:a16="http://schemas.microsoft.com/office/drawing/2014/main" id="{1E56989E-A14D-5AC0-ED27-337CF33CF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>
            <a:extLst>
              <a:ext uri="{FF2B5EF4-FFF2-40B4-BE49-F238E27FC236}">
                <a16:creationId xmlns:a16="http://schemas.microsoft.com/office/drawing/2014/main" id="{8051782D-F7DC-647D-1C0E-359E42DB8C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>
            <a:extLst>
              <a:ext uri="{FF2B5EF4-FFF2-40B4-BE49-F238E27FC236}">
                <a16:creationId xmlns:a16="http://schemas.microsoft.com/office/drawing/2014/main" id="{6F5D25B3-CAC5-019B-814F-0AB2B76A0D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2415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>
          <a:extLst>
            <a:ext uri="{FF2B5EF4-FFF2-40B4-BE49-F238E27FC236}">
              <a16:creationId xmlns:a16="http://schemas.microsoft.com/office/drawing/2014/main" id="{C7903758-B934-DA8B-8F0E-9AA18B57C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>
            <a:extLst>
              <a:ext uri="{FF2B5EF4-FFF2-40B4-BE49-F238E27FC236}">
                <a16:creationId xmlns:a16="http://schemas.microsoft.com/office/drawing/2014/main" id="{E3493FEE-7816-6B43-1F72-07146EA5C0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>
            <a:extLst>
              <a:ext uri="{FF2B5EF4-FFF2-40B4-BE49-F238E27FC236}">
                <a16:creationId xmlns:a16="http://schemas.microsoft.com/office/drawing/2014/main" id="{60FEFF28-8909-5305-CB5D-1E853EA82A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7985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>
          <a:extLst>
            <a:ext uri="{FF2B5EF4-FFF2-40B4-BE49-F238E27FC236}">
              <a16:creationId xmlns:a16="http://schemas.microsoft.com/office/drawing/2014/main" id="{33EB5710-A816-BEF8-06A5-CB6FF8033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>
            <a:extLst>
              <a:ext uri="{FF2B5EF4-FFF2-40B4-BE49-F238E27FC236}">
                <a16:creationId xmlns:a16="http://schemas.microsoft.com/office/drawing/2014/main" id="{A2873466-E379-AAB0-8EDB-FE10B222F5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>
            <a:extLst>
              <a:ext uri="{FF2B5EF4-FFF2-40B4-BE49-F238E27FC236}">
                <a16:creationId xmlns:a16="http://schemas.microsoft.com/office/drawing/2014/main" id="{55FEE62F-7AB9-2C76-E069-27747EAD59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9160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>
          <a:extLst>
            <a:ext uri="{FF2B5EF4-FFF2-40B4-BE49-F238E27FC236}">
              <a16:creationId xmlns:a16="http://schemas.microsoft.com/office/drawing/2014/main" id="{571C9363-E326-0E07-BC64-A25AFFF42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>
            <a:extLst>
              <a:ext uri="{FF2B5EF4-FFF2-40B4-BE49-F238E27FC236}">
                <a16:creationId xmlns:a16="http://schemas.microsoft.com/office/drawing/2014/main" id="{097778E4-044F-EDA8-33EB-FC3EF0DE88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>
            <a:extLst>
              <a:ext uri="{FF2B5EF4-FFF2-40B4-BE49-F238E27FC236}">
                <a16:creationId xmlns:a16="http://schemas.microsoft.com/office/drawing/2014/main" id="{65F4AAFE-24A5-6753-B96C-0239812D3A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528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>
          <a:extLst>
            <a:ext uri="{FF2B5EF4-FFF2-40B4-BE49-F238E27FC236}">
              <a16:creationId xmlns:a16="http://schemas.microsoft.com/office/drawing/2014/main" id="{75ACA27A-8959-2837-8062-CE9FD421C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>
            <a:extLst>
              <a:ext uri="{FF2B5EF4-FFF2-40B4-BE49-F238E27FC236}">
                <a16:creationId xmlns:a16="http://schemas.microsoft.com/office/drawing/2014/main" id="{DA00882E-4464-1443-4CED-D31FA224F3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>
            <a:extLst>
              <a:ext uri="{FF2B5EF4-FFF2-40B4-BE49-F238E27FC236}">
                <a16:creationId xmlns:a16="http://schemas.microsoft.com/office/drawing/2014/main" id="{EDF59F23-EED9-3652-FAD0-41C7EAE939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0439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>
          <a:extLst>
            <a:ext uri="{FF2B5EF4-FFF2-40B4-BE49-F238E27FC236}">
              <a16:creationId xmlns:a16="http://schemas.microsoft.com/office/drawing/2014/main" id="{AFC108F0-6E61-21FE-C15A-264EBB78E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>
            <a:extLst>
              <a:ext uri="{FF2B5EF4-FFF2-40B4-BE49-F238E27FC236}">
                <a16:creationId xmlns:a16="http://schemas.microsoft.com/office/drawing/2014/main" id="{88EDEA65-16A7-50F0-E006-97981EAD0D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>
            <a:extLst>
              <a:ext uri="{FF2B5EF4-FFF2-40B4-BE49-F238E27FC236}">
                <a16:creationId xmlns:a16="http://schemas.microsoft.com/office/drawing/2014/main" id="{69F3D7CB-FF27-BF5E-BA31-290F004C24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8083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>
          <a:extLst>
            <a:ext uri="{FF2B5EF4-FFF2-40B4-BE49-F238E27FC236}">
              <a16:creationId xmlns:a16="http://schemas.microsoft.com/office/drawing/2014/main" id="{CBBA924E-CA33-2504-8974-A690BFC90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>
            <a:extLst>
              <a:ext uri="{FF2B5EF4-FFF2-40B4-BE49-F238E27FC236}">
                <a16:creationId xmlns:a16="http://schemas.microsoft.com/office/drawing/2014/main" id="{2D9EA52C-AFBB-8252-FDD9-D9F8E59BB7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>
            <a:extLst>
              <a:ext uri="{FF2B5EF4-FFF2-40B4-BE49-F238E27FC236}">
                <a16:creationId xmlns:a16="http://schemas.microsoft.com/office/drawing/2014/main" id="{6B42D33E-F54F-B994-1A10-494D3EC9C9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3904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>
          <a:extLst>
            <a:ext uri="{FF2B5EF4-FFF2-40B4-BE49-F238E27FC236}">
              <a16:creationId xmlns:a16="http://schemas.microsoft.com/office/drawing/2014/main" id="{91D2B59D-E4A7-F05A-A120-0ED64DE40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>
            <a:extLst>
              <a:ext uri="{FF2B5EF4-FFF2-40B4-BE49-F238E27FC236}">
                <a16:creationId xmlns:a16="http://schemas.microsoft.com/office/drawing/2014/main" id="{EB5026CD-4AE7-FDD4-01BD-B90C15B6BC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>
            <a:extLst>
              <a:ext uri="{FF2B5EF4-FFF2-40B4-BE49-F238E27FC236}">
                <a16:creationId xmlns:a16="http://schemas.microsoft.com/office/drawing/2014/main" id="{A7F1AEF9-D606-41EA-7987-25A3528871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2680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>
          <a:extLst>
            <a:ext uri="{FF2B5EF4-FFF2-40B4-BE49-F238E27FC236}">
              <a16:creationId xmlns:a16="http://schemas.microsoft.com/office/drawing/2014/main" id="{F2AB7F25-A91A-619B-8750-4C706696B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>
            <a:extLst>
              <a:ext uri="{FF2B5EF4-FFF2-40B4-BE49-F238E27FC236}">
                <a16:creationId xmlns:a16="http://schemas.microsoft.com/office/drawing/2014/main" id="{0FAFE81B-0DFB-6938-E98B-BB3124B54F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>
            <a:extLst>
              <a:ext uri="{FF2B5EF4-FFF2-40B4-BE49-F238E27FC236}">
                <a16:creationId xmlns:a16="http://schemas.microsoft.com/office/drawing/2014/main" id="{3B2F95C8-E887-D6AD-FADD-2E5E88A04E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1540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>
          <a:extLst>
            <a:ext uri="{FF2B5EF4-FFF2-40B4-BE49-F238E27FC236}">
              <a16:creationId xmlns:a16="http://schemas.microsoft.com/office/drawing/2014/main" id="{834F7280-7476-76F7-7E95-58B8E2E76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>
            <a:extLst>
              <a:ext uri="{FF2B5EF4-FFF2-40B4-BE49-F238E27FC236}">
                <a16:creationId xmlns:a16="http://schemas.microsoft.com/office/drawing/2014/main" id="{430E504E-5C0A-7607-64EF-C78693AE2A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>
            <a:extLst>
              <a:ext uri="{FF2B5EF4-FFF2-40B4-BE49-F238E27FC236}">
                <a16:creationId xmlns:a16="http://schemas.microsoft.com/office/drawing/2014/main" id="{540F327D-313B-E5DE-6894-792A4D96A1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3421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>
          <a:extLst>
            <a:ext uri="{FF2B5EF4-FFF2-40B4-BE49-F238E27FC236}">
              <a16:creationId xmlns:a16="http://schemas.microsoft.com/office/drawing/2014/main" id="{0AB164FB-2028-FF41-2776-EFC019F8C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>
            <a:extLst>
              <a:ext uri="{FF2B5EF4-FFF2-40B4-BE49-F238E27FC236}">
                <a16:creationId xmlns:a16="http://schemas.microsoft.com/office/drawing/2014/main" id="{6D5C2FA8-FDD2-6D78-BD06-3DB51A776F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>
            <a:extLst>
              <a:ext uri="{FF2B5EF4-FFF2-40B4-BE49-F238E27FC236}">
                <a16:creationId xmlns:a16="http://schemas.microsoft.com/office/drawing/2014/main" id="{3430E410-8B25-DDBE-A0DF-5528BD943E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764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>
          <a:extLst>
            <a:ext uri="{FF2B5EF4-FFF2-40B4-BE49-F238E27FC236}">
              <a16:creationId xmlns:a16="http://schemas.microsoft.com/office/drawing/2014/main" id="{E5ED21AD-BEB6-8D86-8784-26F08893B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>
            <a:extLst>
              <a:ext uri="{FF2B5EF4-FFF2-40B4-BE49-F238E27FC236}">
                <a16:creationId xmlns:a16="http://schemas.microsoft.com/office/drawing/2014/main" id="{39BF53CC-BD67-4FB7-C3CD-82FA5AAFB8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>
            <a:extLst>
              <a:ext uri="{FF2B5EF4-FFF2-40B4-BE49-F238E27FC236}">
                <a16:creationId xmlns:a16="http://schemas.microsoft.com/office/drawing/2014/main" id="{C852397F-E8A5-1F19-1824-453A958A6F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6910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>
          <a:extLst>
            <a:ext uri="{FF2B5EF4-FFF2-40B4-BE49-F238E27FC236}">
              <a16:creationId xmlns:a16="http://schemas.microsoft.com/office/drawing/2014/main" id="{FBB4D64C-BB92-F6AA-EAED-A6852333E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>
            <a:extLst>
              <a:ext uri="{FF2B5EF4-FFF2-40B4-BE49-F238E27FC236}">
                <a16:creationId xmlns:a16="http://schemas.microsoft.com/office/drawing/2014/main" id="{EA48C43B-7957-BEBE-E71B-3ED3096FEF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>
            <a:extLst>
              <a:ext uri="{FF2B5EF4-FFF2-40B4-BE49-F238E27FC236}">
                <a16:creationId xmlns:a16="http://schemas.microsoft.com/office/drawing/2014/main" id="{7A7C320C-5CD1-9434-9DD6-AE520D9518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6274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mailto:pierre.talbot@uni.l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C8C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652502" y="236099"/>
            <a:ext cx="5705700" cy="133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85003"/>
              </a:lnSpc>
            </a:pPr>
            <a:r>
              <a:rPr lang="en-US" sz="5100" dirty="0">
                <a:solidFill>
                  <a:schemeClr val="dk1"/>
                </a:solidFill>
                <a:latin typeface="Space Mono"/>
                <a:sym typeface="Space Mono"/>
              </a:rPr>
              <a:t>Supercomputer:</a:t>
            </a:r>
            <a:endParaRPr lang="en-US" sz="100" dirty="0">
              <a:solidFill>
                <a:schemeClr val="dk1"/>
              </a:solidFill>
              <a:sym typeface="Space Mono"/>
            </a:endParaRPr>
          </a:p>
          <a:p>
            <a:pPr>
              <a:lnSpc>
                <a:spcPct val="85003"/>
              </a:lnSpc>
            </a:pPr>
            <a:r>
              <a:rPr lang="en-US" sz="5100" dirty="0">
                <a:solidFill>
                  <a:schemeClr val="dk1"/>
                </a:solidFill>
                <a:latin typeface="Space Mono"/>
                <a:sym typeface="Space Mono"/>
              </a:rPr>
              <a:t>Always Faster?</a:t>
            </a:r>
            <a:endParaRPr lang="en-US" sz="5100" dirty="0">
              <a:solidFill>
                <a:schemeClr val="dk1"/>
              </a:solidFill>
              <a:latin typeface="Space Mono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198292" y="9907"/>
            <a:ext cx="1338600" cy="21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4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24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rPr>
              <a:t>→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86" name="Google Shape;86;p1"/>
          <p:cNvCxnSpPr/>
          <p:nvPr/>
        </p:nvCxnSpPr>
        <p:spPr>
          <a:xfrm>
            <a:off x="246970" y="1549134"/>
            <a:ext cx="7056300" cy="0"/>
          </a:xfrm>
          <a:prstGeom prst="straightConnector1">
            <a:avLst/>
          </a:prstGeom>
          <a:noFill/>
          <a:ln w="9525" cap="flat" cmpd="sng">
            <a:solidFill>
              <a:srgbClr val="7B8B8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" name="Google Shape;87;p1"/>
          <p:cNvSpPr txBox="1"/>
          <p:nvPr/>
        </p:nvSpPr>
        <p:spPr>
          <a:xfrm>
            <a:off x="1662027" y="1749976"/>
            <a:ext cx="5662800" cy="4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45">
                <a:solidFill>
                  <a:srgbClr val="55626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LET’S CODE!	</a:t>
            </a:r>
            <a:endParaRPr/>
          </a:p>
        </p:txBody>
      </p:sp>
      <p:pic>
        <p:nvPicPr>
          <p:cNvPr id="2" name="Picture 1" descr="A wall with a picture of a city&#10;&#10;AI-generated content may be incorrect.">
            <a:extLst>
              <a:ext uri="{FF2B5EF4-FFF2-40B4-BE49-F238E27FC236}">
                <a16:creationId xmlns:a16="http://schemas.microsoft.com/office/drawing/2014/main" id="{A5603C78-A6BC-FD62-E197-5023E509F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8" y="2063054"/>
            <a:ext cx="7550864" cy="7066490"/>
          </a:xfrm>
          <a:prstGeom prst="rect">
            <a:avLst/>
          </a:prstGeom>
        </p:spPr>
      </p:pic>
      <p:pic>
        <p:nvPicPr>
          <p:cNvPr id="6" name="Picture 5" descr="https://www.uni.lu/wp-content/uploads/sites/9/2023/07/UNI-Logo-en-rgb.png">
            <a:extLst>
              <a:ext uri="{FF2B5EF4-FFF2-40B4-BE49-F238E27FC236}">
                <a16:creationId xmlns:a16="http://schemas.microsoft.com/office/drawing/2014/main" id="{03B8CE26-D3EC-B098-F05D-51C7093A8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2242" y="9037994"/>
            <a:ext cx="1419848" cy="1204482"/>
          </a:xfrm>
          <a:prstGeom prst="rect">
            <a:avLst/>
          </a:prstGeom>
        </p:spPr>
      </p:pic>
      <p:pic>
        <p:nvPicPr>
          <p:cNvPr id="7" name="Picture 6" descr="A blue and black square with a black stripe&#10;&#10;AI-generated content may be incorrect.">
            <a:extLst>
              <a:ext uri="{FF2B5EF4-FFF2-40B4-BE49-F238E27FC236}">
                <a16:creationId xmlns:a16="http://schemas.microsoft.com/office/drawing/2014/main" id="{32D2B39A-755E-225C-9049-78FBC62766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6506" y="9441497"/>
            <a:ext cx="2743197" cy="798921"/>
          </a:xfrm>
          <a:prstGeom prst="rect">
            <a:avLst/>
          </a:prstGeom>
        </p:spPr>
      </p:pic>
      <p:pic>
        <p:nvPicPr>
          <p:cNvPr id="8" name="Picture 7" descr="Moto Shop 1">
            <a:extLst>
              <a:ext uri="{FF2B5EF4-FFF2-40B4-BE49-F238E27FC236}">
                <a16:creationId xmlns:a16="http://schemas.microsoft.com/office/drawing/2014/main" id="{F5270B13-6968-C132-94DA-4DEE77F0ED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462" y="9129226"/>
            <a:ext cx="2120529" cy="1560395"/>
          </a:xfrm>
          <a:prstGeom prst="rect">
            <a:avLst/>
          </a:prstGeom>
        </p:spPr>
      </p:pic>
      <p:sp>
        <p:nvSpPr>
          <p:cNvPr id="3" name="Google Shape;87;p1">
            <a:extLst>
              <a:ext uri="{FF2B5EF4-FFF2-40B4-BE49-F238E27FC236}">
                <a16:creationId xmlns:a16="http://schemas.microsoft.com/office/drawing/2014/main" id="{D5447B68-C759-1DBB-61AF-8723050D1DCD}"/>
              </a:ext>
            </a:extLst>
          </p:cNvPr>
          <p:cNvSpPr txBox="1"/>
          <p:nvPr/>
        </p:nvSpPr>
        <p:spPr>
          <a:xfrm>
            <a:off x="3972341" y="1728875"/>
            <a:ext cx="5662800" cy="75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6009"/>
              </a:lnSpc>
            </a:pPr>
            <a:r>
              <a:rPr lang="en-US" sz="3200" dirty="0">
                <a:solidFill>
                  <a:srgbClr val="F6FF00"/>
                </a:solidFill>
                <a:latin typeface="Barlow Semi Condensed"/>
                <a:sym typeface="Barlow Semi Condensed"/>
              </a:rPr>
              <a:t>ADVANCED VERSION</a:t>
            </a:r>
          </a:p>
          <a:p>
            <a:pPr>
              <a:lnSpc>
                <a:spcPct val="106009"/>
              </a:lnSpc>
            </a:pPr>
            <a:r>
              <a:rPr lang="en-US" dirty="0">
                <a:solidFill>
                  <a:srgbClr val="F6FF00"/>
                </a:solidFill>
                <a:latin typeface="Barlow Semi Condensed"/>
              </a:rPr>
              <a:t>(version 1.0)</a:t>
            </a:r>
          </a:p>
        </p:txBody>
      </p:sp>
      <p:sp>
        <p:nvSpPr>
          <p:cNvPr id="4" name="Google Shape;87;p1">
            <a:extLst>
              <a:ext uri="{FF2B5EF4-FFF2-40B4-BE49-F238E27FC236}">
                <a16:creationId xmlns:a16="http://schemas.microsoft.com/office/drawing/2014/main" id="{82B4A329-FACE-87CF-35F9-59829831128E}"/>
              </a:ext>
            </a:extLst>
          </p:cNvPr>
          <p:cNvSpPr txBox="1"/>
          <p:nvPr/>
        </p:nvSpPr>
        <p:spPr>
          <a:xfrm>
            <a:off x="4450456" y="8645459"/>
            <a:ext cx="2844637" cy="260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6009"/>
              </a:lnSpc>
            </a:pPr>
            <a:r>
              <a:rPr lang="en-US" sz="1600" dirty="0">
                <a:solidFill>
                  <a:srgbClr val="556262"/>
                </a:solidFill>
                <a:latin typeface="Barlow Semi Condensed"/>
              </a:rPr>
              <a:t>Pierre Talbot (</a:t>
            </a:r>
            <a:r>
              <a:rPr lang="en-US" sz="1600" dirty="0">
                <a:solidFill>
                  <a:srgbClr val="556262"/>
                </a:solidFill>
                <a:latin typeface="Barlow Semi Condensed"/>
                <a:hlinkClick r:id="rId7"/>
              </a:rPr>
              <a:t>pierre.talbot@uni.lu</a:t>
            </a:r>
            <a:r>
              <a:rPr lang="en-US" sz="1600" dirty="0">
                <a:solidFill>
                  <a:srgbClr val="556262"/>
                </a:solidFill>
                <a:latin typeface="Barlow Semi Condensed"/>
              </a:rPr>
              <a:t>)</a:t>
            </a:r>
            <a:endParaRPr lang="en-US" dirty="0"/>
          </a:p>
        </p:txBody>
      </p:sp>
      <p:pic>
        <p:nvPicPr>
          <p:cNvPr id="5" name="Picture 4" descr="A sign with a person and dollar symbol&#10;&#10;AI-generated content may be incorrect.">
            <a:extLst>
              <a:ext uri="{FF2B5EF4-FFF2-40B4-BE49-F238E27FC236}">
                <a16:creationId xmlns:a16="http://schemas.microsoft.com/office/drawing/2014/main" id="{ED4D6D04-D81F-273D-0B62-BA6A3F3DCA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8161" y="7921093"/>
            <a:ext cx="1114062" cy="3905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B30DD7-C639-781A-800C-0FF6FB9B784E}"/>
              </a:ext>
            </a:extLst>
          </p:cNvPr>
          <p:cNvSpPr txBox="1"/>
          <p:nvPr/>
        </p:nvSpPr>
        <p:spPr>
          <a:xfrm>
            <a:off x="4779797" y="8310698"/>
            <a:ext cx="248526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556262"/>
                </a:solidFill>
                <a:latin typeface="Barlow Semi Condensed"/>
              </a:rPr>
              <a:t>Licensed under CC BY-NC-SA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DA0ACE34-D5CC-2EAD-7F2F-6FAEFB872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9E5963-2830-856C-2BE3-60F665A22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53" y="1310028"/>
            <a:ext cx="7140012" cy="8077263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0D50463D-521F-EE28-1E25-6D69DC1EC389}"/>
              </a:ext>
            </a:extLst>
          </p:cNvPr>
          <p:cNvSpPr txBox="1"/>
          <p:nvPr/>
        </p:nvSpPr>
        <p:spPr>
          <a:xfrm>
            <a:off x="3471511" y="1424236"/>
            <a:ext cx="150840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00B050"/>
                </a:solidFill>
                <a:latin typeface="Consolas"/>
              </a:rPr>
              <a:t>SOLUTION </a:t>
            </a:r>
          </a:p>
        </p:txBody>
      </p:sp>
    </p:spTree>
    <p:extLst>
      <p:ext uri="{BB962C8B-B14F-4D97-AF65-F5344CB8AC3E}">
        <p14:creationId xmlns:p14="http://schemas.microsoft.com/office/powerpoint/2010/main" val="209716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47178A1E-54CC-59E6-85D0-4FC5D45C1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blue writing&#10;&#10;AI-generated content may be incorrect.">
            <a:extLst>
              <a:ext uri="{FF2B5EF4-FFF2-40B4-BE49-F238E27FC236}">
                <a16:creationId xmlns:a16="http://schemas.microsoft.com/office/drawing/2014/main" id="{29ECAA44-1CA9-BB37-ECCE-D7FFF4CF3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03" y="837235"/>
            <a:ext cx="7140012" cy="217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7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9A880B1C-981E-FE94-9236-8E1C6A83F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CD4A96-902C-5A79-9884-5EC5F2898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38" y="676941"/>
            <a:ext cx="7076690" cy="8288395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C2A017F3-4F4E-3C74-AE60-6A85F048D5EB}"/>
              </a:ext>
            </a:extLst>
          </p:cNvPr>
          <p:cNvSpPr txBox="1"/>
          <p:nvPr/>
        </p:nvSpPr>
        <p:spPr>
          <a:xfrm>
            <a:off x="2785924" y="770142"/>
            <a:ext cx="150840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00B050"/>
                </a:solidFill>
                <a:latin typeface="Consolas"/>
              </a:rPr>
              <a:t>SOLUTION </a:t>
            </a:r>
          </a:p>
        </p:txBody>
      </p:sp>
    </p:spTree>
    <p:extLst>
      <p:ext uri="{BB962C8B-B14F-4D97-AF65-F5344CB8AC3E}">
        <p14:creationId xmlns:p14="http://schemas.microsoft.com/office/powerpoint/2010/main" val="3200285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1CCA3977-953A-4D0B-4CBD-5B8D4CFE8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computer program&#10;&#10;AI-generated content may be incorrect.">
            <a:extLst>
              <a:ext uri="{FF2B5EF4-FFF2-40B4-BE49-F238E27FC236}">
                <a16:creationId xmlns:a16="http://schemas.microsoft.com/office/drawing/2014/main" id="{EE1FB813-433B-FCD5-C450-41F99B5FE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75" y="1735421"/>
            <a:ext cx="6833953" cy="580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33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D2C924C4-8C31-0470-3822-7A37C0030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program&#10;&#10;AI-generated content may be incorrect.">
            <a:extLst>
              <a:ext uri="{FF2B5EF4-FFF2-40B4-BE49-F238E27FC236}">
                <a16:creationId xmlns:a16="http://schemas.microsoft.com/office/drawing/2014/main" id="{1259E6FF-36D7-A447-0CB1-F5E27DEF5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08" y="1292201"/>
            <a:ext cx="7192781" cy="777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97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2B0D55CA-E73A-88F0-D40F-ECD8E605C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85B6AB-6106-B897-805B-D8B157D11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45" y="1207215"/>
            <a:ext cx="6612324" cy="768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52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mathematical problem&#10;&#10;AI-generated content may be incorrect.">
            <a:extLst>
              <a:ext uri="{FF2B5EF4-FFF2-40B4-BE49-F238E27FC236}">
                <a16:creationId xmlns:a16="http://schemas.microsoft.com/office/drawing/2014/main" id="{B678F86D-7955-E7C5-3D98-CD1094BF7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28" y="1355648"/>
            <a:ext cx="6527894" cy="690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85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E2363C-7595-DA21-57DA-975986178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letters on a black background&#10;&#10;AI-generated content may be incorrect.">
            <a:extLst>
              <a:ext uri="{FF2B5EF4-FFF2-40B4-BE49-F238E27FC236}">
                <a16:creationId xmlns:a16="http://schemas.microsoft.com/office/drawing/2014/main" id="{5E6C0E45-9C6E-875E-1D28-49B36C6AC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90" y="5069433"/>
            <a:ext cx="6897276" cy="53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71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orange arrows pointing to a black background&#10;&#10;AI-generated content may be incorrect.">
            <a:extLst>
              <a:ext uri="{FF2B5EF4-FFF2-40B4-BE49-F238E27FC236}">
                <a16:creationId xmlns:a16="http://schemas.microsoft.com/office/drawing/2014/main" id="{EC7EEBD6-D74C-3BC1-5973-3E2CCA11E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493" y="0"/>
            <a:ext cx="3022623" cy="10687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C56C2BE7-CBB7-BC98-17F2-837F3C7E0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BBFB60D8-2231-AF3F-8E60-07DA300A8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15" y="923631"/>
            <a:ext cx="7066136" cy="410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02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50676B6E-03FE-1F3F-56F2-E5863BD2B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black screen&#10;&#10;AI-generated content may be incorrect.">
            <a:extLst>
              <a:ext uri="{FF2B5EF4-FFF2-40B4-BE49-F238E27FC236}">
                <a16:creationId xmlns:a16="http://schemas.microsoft.com/office/drawing/2014/main" id="{9FE809AE-9B2F-38E7-9018-5B89BAC3E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3838"/>
            <a:ext cx="7551609" cy="81793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680FE3-FF21-6536-BE20-BF76B6FC7240}"/>
              </a:ext>
            </a:extLst>
          </p:cNvPr>
          <p:cNvSpPr txBox="1"/>
          <p:nvPr/>
        </p:nvSpPr>
        <p:spPr>
          <a:xfrm>
            <a:off x="3460144" y="1403137"/>
            <a:ext cx="150840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Consolas"/>
              </a:rPr>
              <a:t>SOLUTION </a:t>
            </a:r>
          </a:p>
        </p:txBody>
      </p:sp>
    </p:spTree>
    <p:extLst>
      <p:ext uri="{BB962C8B-B14F-4D97-AF65-F5344CB8AC3E}">
        <p14:creationId xmlns:p14="http://schemas.microsoft.com/office/powerpoint/2010/main" val="3869470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290A64C7-DE34-FCBC-54C5-BE4A27A37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graph&#10;&#10;AI-generated content may be incorrect.">
            <a:extLst>
              <a:ext uri="{FF2B5EF4-FFF2-40B4-BE49-F238E27FC236}">
                <a16:creationId xmlns:a16="http://schemas.microsoft.com/office/drawing/2014/main" id="{D61E589C-128D-5562-4E64-4B316E3AB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53" y="859854"/>
            <a:ext cx="6981706" cy="796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04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1CF0FC2F-C9AA-6079-C983-164C46FBF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E4B0DF-4FC3-9C0B-AB5C-15A50E4A6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45" y="548234"/>
            <a:ext cx="7319427" cy="960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64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162F6DCE-8706-B82E-C807-C92512844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66B84C-38E0-B58C-9472-1752C7F55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734" y="411446"/>
            <a:ext cx="5921952" cy="988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26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1E8C688F-B0C9-D7A1-E789-D13537CFA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661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BE91FF84-6D62-0404-2247-72EC86AE6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8B66FBE4-B55B-8D96-3E65-10E70D88B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25" y="712954"/>
            <a:ext cx="6928937" cy="249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93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17</Slides>
  <Notes>15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459</cp:revision>
  <dcterms:created xsi:type="dcterms:W3CDTF">2006-08-16T00:00:00Z</dcterms:created>
  <dcterms:modified xsi:type="dcterms:W3CDTF">2025-12-01T13:21:38Z</dcterms:modified>
</cp:coreProperties>
</file>